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just"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Figura</a:t>
            </a:r>
            <a:r>
              <a:rPr lang="es-ES" sz="16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1. Evolución anual del volumen de búsqueda relativo (VBR), para España, obtenido de Google </a:t>
            </a:r>
            <a:r>
              <a:rPr lang="es-ES" sz="1600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Trends</a:t>
            </a:r>
            <a:r>
              <a:rPr lang="es-ES" sz="16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mediante el Tema «servicio de asistencia sanitaria domiciliaria», desde el 1 de enero de 2004 a 31 diciembre 2019.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3.5416748687664035E-2"/>
          <c:y val="1.11111111111111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3.946043202932966E-2"/>
          <c:y val="0.13900000000000001"/>
          <c:w val="0.94841434751211651"/>
          <c:h val="0.72079512977544469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Todas las categorías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-0.3084571030183727"/>
                  <c:y val="-5.0191455234762324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/>
                      <a:t>R² = </a:t>
                    </a:r>
                    <a:r>
                      <a:rPr lang="en-US" dirty="0" smtClean="0"/>
                      <a:t>0,06</a:t>
                    </a:r>
                    <a:endParaRPr lang="en-US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</c:trendlineLbl>
          </c:trendline>
          <c:cat>
            <c:numRef>
              <c:f>Hoja1!$A$2:$A$193</c:f>
              <c:numCache>
                <c:formatCode>General</c:formatCode>
                <c:ptCount val="192"/>
                <c:pt idx="0">
                  <c:v>2004</c:v>
                </c:pt>
                <c:pt idx="1">
                  <c:v>2004</c:v>
                </c:pt>
                <c:pt idx="2">
                  <c:v>2004</c:v>
                </c:pt>
                <c:pt idx="3">
                  <c:v>2004</c:v>
                </c:pt>
                <c:pt idx="4">
                  <c:v>2004</c:v>
                </c:pt>
                <c:pt idx="5">
                  <c:v>2004</c:v>
                </c:pt>
                <c:pt idx="6">
                  <c:v>2004</c:v>
                </c:pt>
                <c:pt idx="7">
                  <c:v>2004</c:v>
                </c:pt>
                <c:pt idx="8">
                  <c:v>2004</c:v>
                </c:pt>
                <c:pt idx="9">
                  <c:v>2004</c:v>
                </c:pt>
                <c:pt idx="10">
                  <c:v>2004</c:v>
                </c:pt>
                <c:pt idx="11">
                  <c:v>2004</c:v>
                </c:pt>
                <c:pt idx="12">
                  <c:v>2005</c:v>
                </c:pt>
                <c:pt idx="13">
                  <c:v>2005</c:v>
                </c:pt>
                <c:pt idx="14">
                  <c:v>2005</c:v>
                </c:pt>
                <c:pt idx="15">
                  <c:v>2005</c:v>
                </c:pt>
                <c:pt idx="16">
                  <c:v>2005</c:v>
                </c:pt>
                <c:pt idx="17">
                  <c:v>2005</c:v>
                </c:pt>
                <c:pt idx="18">
                  <c:v>2005</c:v>
                </c:pt>
                <c:pt idx="19">
                  <c:v>2005</c:v>
                </c:pt>
                <c:pt idx="20">
                  <c:v>2005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2006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2006</c:v>
                </c:pt>
                <c:pt idx="29">
                  <c:v>2006</c:v>
                </c:pt>
                <c:pt idx="30">
                  <c:v>2006</c:v>
                </c:pt>
                <c:pt idx="31">
                  <c:v>2006</c:v>
                </c:pt>
                <c:pt idx="32">
                  <c:v>2006</c:v>
                </c:pt>
                <c:pt idx="33">
                  <c:v>2006</c:v>
                </c:pt>
                <c:pt idx="34">
                  <c:v>2006</c:v>
                </c:pt>
                <c:pt idx="35">
                  <c:v>2006</c:v>
                </c:pt>
                <c:pt idx="36">
                  <c:v>2007</c:v>
                </c:pt>
                <c:pt idx="37">
                  <c:v>2007</c:v>
                </c:pt>
                <c:pt idx="38">
                  <c:v>2007</c:v>
                </c:pt>
                <c:pt idx="39">
                  <c:v>2007</c:v>
                </c:pt>
                <c:pt idx="40">
                  <c:v>2007</c:v>
                </c:pt>
                <c:pt idx="41">
                  <c:v>2007</c:v>
                </c:pt>
                <c:pt idx="42">
                  <c:v>2007</c:v>
                </c:pt>
                <c:pt idx="43">
                  <c:v>2007</c:v>
                </c:pt>
                <c:pt idx="44">
                  <c:v>2007</c:v>
                </c:pt>
                <c:pt idx="45">
                  <c:v>2007</c:v>
                </c:pt>
                <c:pt idx="46">
                  <c:v>2007</c:v>
                </c:pt>
                <c:pt idx="47">
                  <c:v>2007</c:v>
                </c:pt>
                <c:pt idx="48">
                  <c:v>2008</c:v>
                </c:pt>
                <c:pt idx="49">
                  <c:v>2008</c:v>
                </c:pt>
                <c:pt idx="50">
                  <c:v>2008</c:v>
                </c:pt>
                <c:pt idx="51">
                  <c:v>2008</c:v>
                </c:pt>
                <c:pt idx="52">
                  <c:v>2008</c:v>
                </c:pt>
                <c:pt idx="53">
                  <c:v>2008</c:v>
                </c:pt>
                <c:pt idx="54">
                  <c:v>2008</c:v>
                </c:pt>
                <c:pt idx="55">
                  <c:v>2008</c:v>
                </c:pt>
                <c:pt idx="56">
                  <c:v>2008</c:v>
                </c:pt>
                <c:pt idx="57">
                  <c:v>2008</c:v>
                </c:pt>
                <c:pt idx="58">
                  <c:v>2008</c:v>
                </c:pt>
                <c:pt idx="59">
                  <c:v>2008</c:v>
                </c:pt>
                <c:pt idx="60">
                  <c:v>2009</c:v>
                </c:pt>
                <c:pt idx="61">
                  <c:v>2009</c:v>
                </c:pt>
                <c:pt idx="62">
                  <c:v>2009</c:v>
                </c:pt>
                <c:pt idx="63">
                  <c:v>2009</c:v>
                </c:pt>
                <c:pt idx="64">
                  <c:v>2009</c:v>
                </c:pt>
                <c:pt idx="65">
                  <c:v>2009</c:v>
                </c:pt>
                <c:pt idx="66">
                  <c:v>2009</c:v>
                </c:pt>
                <c:pt idx="67">
                  <c:v>2009</c:v>
                </c:pt>
                <c:pt idx="68">
                  <c:v>2009</c:v>
                </c:pt>
                <c:pt idx="69">
                  <c:v>2009</c:v>
                </c:pt>
                <c:pt idx="70">
                  <c:v>2009</c:v>
                </c:pt>
                <c:pt idx="71">
                  <c:v>2009</c:v>
                </c:pt>
                <c:pt idx="72">
                  <c:v>2010</c:v>
                </c:pt>
                <c:pt idx="73">
                  <c:v>2010</c:v>
                </c:pt>
                <c:pt idx="74">
                  <c:v>2010</c:v>
                </c:pt>
                <c:pt idx="75">
                  <c:v>2010</c:v>
                </c:pt>
                <c:pt idx="76">
                  <c:v>2010</c:v>
                </c:pt>
                <c:pt idx="77">
                  <c:v>2010</c:v>
                </c:pt>
                <c:pt idx="78">
                  <c:v>2010</c:v>
                </c:pt>
                <c:pt idx="79">
                  <c:v>2010</c:v>
                </c:pt>
                <c:pt idx="80">
                  <c:v>2010</c:v>
                </c:pt>
                <c:pt idx="81">
                  <c:v>2010</c:v>
                </c:pt>
                <c:pt idx="82">
                  <c:v>2010</c:v>
                </c:pt>
                <c:pt idx="83">
                  <c:v>2010</c:v>
                </c:pt>
                <c:pt idx="84">
                  <c:v>2011</c:v>
                </c:pt>
                <c:pt idx="85">
                  <c:v>2011</c:v>
                </c:pt>
                <c:pt idx="86">
                  <c:v>2011</c:v>
                </c:pt>
                <c:pt idx="87">
                  <c:v>2011</c:v>
                </c:pt>
                <c:pt idx="88">
                  <c:v>2011</c:v>
                </c:pt>
                <c:pt idx="89">
                  <c:v>2011</c:v>
                </c:pt>
                <c:pt idx="90">
                  <c:v>2011</c:v>
                </c:pt>
                <c:pt idx="91">
                  <c:v>2011</c:v>
                </c:pt>
                <c:pt idx="92">
                  <c:v>2011</c:v>
                </c:pt>
                <c:pt idx="93">
                  <c:v>2011</c:v>
                </c:pt>
                <c:pt idx="94">
                  <c:v>2011</c:v>
                </c:pt>
                <c:pt idx="95">
                  <c:v>2011</c:v>
                </c:pt>
                <c:pt idx="96">
                  <c:v>2012</c:v>
                </c:pt>
                <c:pt idx="97">
                  <c:v>2012</c:v>
                </c:pt>
                <c:pt idx="98">
                  <c:v>2012</c:v>
                </c:pt>
                <c:pt idx="99">
                  <c:v>2012</c:v>
                </c:pt>
                <c:pt idx="100">
                  <c:v>2012</c:v>
                </c:pt>
                <c:pt idx="101">
                  <c:v>2012</c:v>
                </c:pt>
                <c:pt idx="102">
                  <c:v>2012</c:v>
                </c:pt>
                <c:pt idx="103">
                  <c:v>2012</c:v>
                </c:pt>
                <c:pt idx="104">
                  <c:v>2012</c:v>
                </c:pt>
                <c:pt idx="105">
                  <c:v>2012</c:v>
                </c:pt>
                <c:pt idx="106">
                  <c:v>2012</c:v>
                </c:pt>
                <c:pt idx="107">
                  <c:v>2012</c:v>
                </c:pt>
                <c:pt idx="108">
                  <c:v>2013</c:v>
                </c:pt>
                <c:pt idx="109">
                  <c:v>2013</c:v>
                </c:pt>
                <c:pt idx="110">
                  <c:v>2013</c:v>
                </c:pt>
                <c:pt idx="111">
                  <c:v>2013</c:v>
                </c:pt>
                <c:pt idx="112">
                  <c:v>2013</c:v>
                </c:pt>
                <c:pt idx="113">
                  <c:v>2013</c:v>
                </c:pt>
                <c:pt idx="114">
                  <c:v>2013</c:v>
                </c:pt>
                <c:pt idx="115">
                  <c:v>2013</c:v>
                </c:pt>
                <c:pt idx="116">
                  <c:v>2013</c:v>
                </c:pt>
                <c:pt idx="117">
                  <c:v>2013</c:v>
                </c:pt>
                <c:pt idx="118">
                  <c:v>2013</c:v>
                </c:pt>
                <c:pt idx="119">
                  <c:v>2013</c:v>
                </c:pt>
                <c:pt idx="120">
                  <c:v>2014</c:v>
                </c:pt>
                <c:pt idx="121">
                  <c:v>2014</c:v>
                </c:pt>
                <c:pt idx="122">
                  <c:v>2014</c:v>
                </c:pt>
                <c:pt idx="123">
                  <c:v>2014</c:v>
                </c:pt>
                <c:pt idx="124">
                  <c:v>2014</c:v>
                </c:pt>
                <c:pt idx="125">
                  <c:v>2014</c:v>
                </c:pt>
                <c:pt idx="126">
                  <c:v>2014</c:v>
                </c:pt>
                <c:pt idx="127">
                  <c:v>2014</c:v>
                </c:pt>
                <c:pt idx="128">
                  <c:v>2014</c:v>
                </c:pt>
                <c:pt idx="129">
                  <c:v>2014</c:v>
                </c:pt>
                <c:pt idx="130">
                  <c:v>2014</c:v>
                </c:pt>
                <c:pt idx="131">
                  <c:v>2014</c:v>
                </c:pt>
                <c:pt idx="132">
                  <c:v>2015</c:v>
                </c:pt>
                <c:pt idx="133">
                  <c:v>2015</c:v>
                </c:pt>
                <c:pt idx="134">
                  <c:v>2015</c:v>
                </c:pt>
                <c:pt idx="135">
                  <c:v>2015</c:v>
                </c:pt>
                <c:pt idx="136">
                  <c:v>2015</c:v>
                </c:pt>
                <c:pt idx="137">
                  <c:v>2015</c:v>
                </c:pt>
                <c:pt idx="138">
                  <c:v>2015</c:v>
                </c:pt>
                <c:pt idx="139">
                  <c:v>2015</c:v>
                </c:pt>
                <c:pt idx="140">
                  <c:v>2015</c:v>
                </c:pt>
                <c:pt idx="141">
                  <c:v>2015</c:v>
                </c:pt>
                <c:pt idx="142">
                  <c:v>2015</c:v>
                </c:pt>
                <c:pt idx="143">
                  <c:v>2015</c:v>
                </c:pt>
                <c:pt idx="144">
                  <c:v>2016</c:v>
                </c:pt>
                <c:pt idx="145">
                  <c:v>2016</c:v>
                </c:pt>
                <c:pt idx="146">
                  <c:v>2016</c:v>
                </c:pt>
                <c:pt idx="147">
                  <c:v>2016</c:v>
                </c:pt>
                <c:pt idx="148">
                  <c:v>2016</c:v>
                </c:pt>
                <c:pt idx="149">
                  <c:v>2016</c:v>
                </c:pt>
                <c:pt idx="150">
                  <c:v>2016</c:v>
                </c:pt>
                <c:pt idx="151">
                  <c:v>2016</c:v>
                </c:pt>
                <c:pt idx="152">
                  <c:v>2016</c:v>
                </c:pt>
                <c:pt idx="153">
                  <c:v>2016</c:v>
                </c:pt>
                <c:pt idx="154">
                  <c:v>2016</c:v>
                </c:pt>
                <c:pt idx="155">
                  <c:v>2016</c:v>
                </c:pt>
                <c:pt idx="156">
                  <c:v>2017</c:v>
                </c:pt>
                <c:pt idx="157">
                  <c:v>2017</c:v>
                </c:pt>
                <c:pt idx="158">
                  <c:v>2017</c:v>
                </c:pt>
                <c:pt idx="159">
                  <c:v>2017</c:v>
                </c:pt>
                <c:pt idx="160">
                  <c:v>2017</c:v>
                </c:pt>
                <c:pt idx="161">
                  <c:v>2017</c:v>
                </c:pt>
                <c:pt idx="162">
                  <c:v>2017</c:v>
                </c:pt>
                <c:pt idx="163">
                  <c:v>2017</c:v>
                </c:pt>
                <c:pt idx="164">
                  <c:v>2017</c:v>
                </c:pt>
                <c:pt idx="165">
                  <c:v>2017</c:v>
                </c:pt>
                <c:pt idx="166">
                  <c:v>2017</c:v>
                </c:pt>
                <c:pt idx="167">
                  <c:v>2017</c:v>
                </c:pt>
                <c:pt idx="168">
                  <c:v>2018</c:v>
                </c:pt>
                <c:pt idx="169">
                  <c:v>2018</c:v>
                </c:pt>
                <c:pt idx="170">
                  <c:v>2018</c:v>
                </c:pt>
                <c:pt idx="171">
                  <c:v>2018</c:v>
                </c:pt>
                <c:pt idx="172">
                  <c:v>2018</c:v>
                </c:pt>
                <c:pt idx="173">
                  <c:v>2018</c:v>
                </c:pt>
                <c:pt idx="174">
                  <c:v>2018</c:v>
                </c:pt>
                <c:pt idx="175">
                  <c:v>2018</c:v>
                </c:pt>
                <c:pt idx="176">
                  <c:v>2018</c:v>
                </c:pt>
                <c:pt idx="177">
                  <c:v>2018</c:v>
                </c:pt>
                <c:pt idx="178">
                  <c:v>2018</c:v>
                </c:pt>
                <c:pt idx="179">
                  <c:v>2018</c:v>
                </c:pt>
                <c:pt idx="180">
                  <c:v>2019</c:v>
                </c:pt>
                <c:pt idx="181">
                  <c:v>2019</c:v>
                </c:pt>
                <c:pt idx="182">
                  <c:v>2019</c:v>
                </c:pt>
                <c:pt idx="183">
                  <c:v>2019</c:v>
                </c:pt>
                <c:pt idx="184">
                  <c:v>2019</c:v>
                </c:pt>
                <c:pt idx="185">
                  <c:v>2019</c:v>
                </c:pt>
                <c:pt idx="186">
                  <c:v>2019</c:v>
                </c:pt>
                <c:pt idx="187">
                  <c:v>2019</c:v>
                </c:pt>
                <c:pt idx="188">
                  <c:v>2019</c:v>
                </c:pt>
                <c:pt idx="189">
                  <c:v>2019</c:v>
                </c:pt>
                <c:pt idx="190">
                  <c:v>2019</c:v>
                </c:pt>
                <c:pt idx="191">
                  <c:v>2019</c:v>
                </c:pt>
              </c:numCache>
            </c:numRef>
          </c:cat>
          <c:val>
            <c:numRef>
              <c:f>Hoja1!$B$2:$B$193</c:f>
              <c:numCache>
                <c:formatCode>General</c:formatCode>
                <c:ptCount val="192"/>
                <c:pt idx="0">
                  <c:v>100</c:v>
                </c:pt>
                <c:pt idx="1">
                  <c:v>90</c:v>
                </c:pt>
                <c:pt idx="2">
                  <c:v>61</c:v>
                </c:pt>
                <c:pt idx="3">
                  <c:v>45</c:v>
                </c:pt>
                <c:pt idx="4">
                  <c:v>54</c:v>
                </c:pt>
                <c:pt idx="5">
                  <c:v>86</c:v>
                </c:pt>
                <c:pt idx="6">
                  <c:v>42</c:v>
                </c:pt>
                <c:pt idx="7">
                  <c:v>45</c:v>
                </c:pt>
                <c:pt idx="8">
                  <c:v>66</c:v>
                </c:pt>
                <c:pt idx="9">
                  <c:v>65</c:v>
                </c:pt>
                <c:pt idx="10">
                  <c:v>51</c:v>
                </c:pt>
                <c:pt idx="11">
                  <c:v>73</c:v>
                </c:pt>
                <c:pt idx="12">
                  <c:v>85</c:v>
                </c:pt>
                <c:pt idx="13">
                  <c:v>51</c:v>
                </c:pt>
                <c:pt idx="14">
                  <c:v>64</c:v>
                </c:pt>
                <c:pt idx="15">
                  <c:v>47</c:v>
                </c:pt>
                <c:pt idx="16">
                  <c:v>47</c:v>
                </c:pt>
                <c:pt idx="17">
                  <c:v>65</c:v>
                </c:pt>
                <c:pt idx="18">
                  <c:v>30</c:v>
                </c:pt>
                <c:pt idx="19">
                  <c:v>37</c:v>
                </c:pt>
                <c:pt idx="20">
                  <c:v>39</c:v>
                </c:pt>
                <c:pt idx="21">
                  <c:v>40</c:v>
                </c:pt>
                <c:pt idx="22">
                  <c:v>30</c:v>
                </c:pt>
                <c:pt idx="23">
                  <c:v>30</c:v>
                </c:pt>
                <c:pt idx="24">
                  <c:v>47</c:v>
                </c:pt>
                <c:pt idx="25">
                  <c:v>44</c:v>
                </c:pt>
                <c:pt idx="26">
                  <c:v>49</c:v>
                </c:pt>
                <c:pt idx="27">
                  <c:v>38</c:v>
                </c:pt>
                <c:pt idx="28">
                  <c:v>58</c:v>
                </c:pt>
                <c:pt idx="29">
                  <c:v>27</c:v>
                </c:pt>
                <c:pt idx="30">
                  <c:v>46</c:v>
                </c:pt>
                <c:pt idx="31">
                  <c:v>46</c:v>
                </c:pt>
                <c:pt idx="32">
                  <c:v>39</c:v>
                </c:pt>
                <c:pt idx="33">
                  <c:v>49</c:v>
                </c:pt>
                <c:pt idx="34">
                  <c:v>55</c:v>
                </c:pt>
                <c:pt idx="35">
                  <c:v>43</c:v>
                </c:pt>
                <c:pt idx="36">
                  <c:v>45</c:v>
                </c:pt>
                <c:pt idx="37">
                  <c:v>32</c:v>
                </c:pt>
                <c:pt idx="38">
                  <c:v>41</c:v>
                </c:pt>
                <c:pt idx="39">
                  <c:v>35</c:v>
                </c:pt>
                <c:pt idx="40">
                  <c:v>41</c:v>
                </c:pt>
                <c:pt idx="41">
                  <c:v>29</c:v>
                </c:pt>
                <c:pt idx="42">
                  <c:v>23</c:v>
                </c:pt>
                <c:pt idx="43">
                  <c:v>19</c:v>
                </c:pt>
                <c:pt idx="44">
                  <c:v>34</c:v>
                </c:pt>
                <c:pt idx="45">
                  <c:v>28</c:v>
                </c:pt>
                <c:pt idx="46">
                  <c:v>29</c:v>
                </c:pt>
                <c:pt idx="47">
                  <c:v>13</c:v>
                </c:pt>
                <c:pt idx="48">
                  <c:v>19</c:v>
                </c:pt>
                <c:pt idx="49">
                  <c:v>40</c:v>
                </c:pt>
                <c:pt idx="50">
                  <c:v>34</c:v>
                </c:pt>
                <c:pt idx="51">
                  <c:v>16</c:v>
                </c:pt>
                <c:pt idx="52">
                  <c:v>37</c:v>
                </c:pt>
                <c:pt idx="53">
                  <c:v>25</c:v>
                </c:pt>
                <c:pt idx="54">
                  <c:v>29</c:v>
                </c:pt>
                <c:pt idx="55">
                  <c:v>13</c:v>
                </c:pt>
                <c:pt idx="56">
                  <c:v>44</c:v>
                </c:pt>
                <c:pt idx="57">
                  <c:v>38</c:v>
                </c:pt>
                <c:pt idx="58">
                  <c:v>29</c:v>
                </c:pt>
                <c:pt idx="59">
                  <c:v>37</c:v>
                </c:pt>
                <c:pt idx="60">
                  <c:v>40</c:v>
                </c:pt>
                <c:pt idx="61">
                  <c:v>37</c:v>
                </c:pt>
                <c:pt idx="62">
                  <c:v>36</c:v>
                </c:pt>
                <c:pt idx="63">
                  <c:v>32</c:v>
                </c:pt>
                <c:pt idx="64">
                  <c:v>35</c:v>
                </c:pt>
                <c:pt idx="65">
                  <c:v>21</c:v>
                </c:pt>
                <c:pt idx="66">
                  <c:v>34</c:v>
                </c:pt>
                <c:pt idx="67">
                  <c:v>30</c:v>
                </c:pt>
                <c:pt idx="68">
                  <c:v>26</c:v>
                </c:pt>
                <c:pt idx="69">
                  <c:v>30</c:v>
                </c:pt>
                <c:pt idx="70">
                  <c:v>42</c:v>
                </c:pt>
                <c:pt idx="71">
                  <c:v>38</c:v>
                </c:pt>
                <c:pt idx="72">
                  <c:v>25</c:v>
                </c:pt>
                <c:pt idx="73">
                  <c:v>34</c:v>
                </c:pt>
                <c:pt idx="74">
                  <c:v>44</c:v>
                </c:pt>
                <c:pt idx="75">
                  <c:v>35</c:v>
                </c:pt>
                <c:pt idx="76">
                  <c:v>32</c:v>
                </c:pt>
                <c:pt idx="77">
                  <c:v>29</c:v>
                </c:pt>
                <c:pt idx="78">
                  <c:v>31</c:v>
                </c:pt>
                <c:pt idx="79">
                  <c:v>34</c:v>
                </c:pt>
                <c:pt idx="80">
                  <c:v>38</c:v>
                </c:pt>
                <c:pt idx="81">
                  <c:v>56</c:v>
                </c:pt>
                <c:pt idx="82">
                  <c:v>46</c:v>
                </c:pt>
                <c:pt idx="83">
                  <c:v>32</c:v>
                </c:pt>
                <c:pt idx="84">
                  <c:v>20</c:v>
                </c:pt>
                <c:pt idx="85">
                  <c:v>23</c:v>
                </c:pt>
                <c:pt idx="86">
                  <c:v>29</c:v>
                </c:pt>
                <c:pt idx="87">
                  <c:v>21</c:v>
                </c:pt>
                <c:pt idx="88">
                  <c:v>15</c:v>
                </c:pt>
                <c:pt idx="89">
                  <c:v>24</c:v>
                </c:pt>
                <c:pt idx="90">
                  <c:v>13</c:v>
                </c:pt>
                <c:pt idx="91">
                  <c:v>19</c:v>
                </c:pt>
                <c:pt idx="92">
                  <c:v>20</c:v>
                </c:pt>
                <c:pt idx="93">
                  <c:v>28</c:v>
                </c:pt>
                <c:pt idx="94">
                  <c:v>19</c:v>
                </c:pt>
                <c:pt idx="95">
                  <c:v>21</c:v>
                </c:pt>
                <c:pt idx="96">
                  <c:v>19</c:v>
                </c:pt>
                <c:pt idx="97">
                  <c:v>22</c:v>
                </c:pt>
                <c:pt idx="98">
                  <c:v>22</c:v>
                </c:pt>
                <c:pt idx="99">
                  <c:v>21</c:v>
                </c:pt>
                <c:pt idx="100">
                  <c:v>18</c:v>
                </c:pt>
                <c:pt idx="101">
                  <c:v>18</c:v>
                </c:pt>
                <c:pt idx="102">
                  <c:v>14</c:v>
                </c:pt>
                <c:pt idx="103">
                  <c:v>13</c:v>
                </c:pt>
                <c:pt idx="104">
                  <c:v>18</c:v>
                </c:pt>
                <c:pt idx="105">
                  <c:v>24</c:v>
                </c:pt>
                <c:pt idx="106">
                  <c:v>30</c:v>
                </c:pt>
                <c:pt idx="107">
                  <c:v>21</c:v>
                </c:pt>
                <c:pt idx="108">
                  <c:v>22</c:v>
                </c:pt>
                <c:pt idx="109">
                  <c:v>22</c:v>
                </c:pt>
                <c:pt idx="110">
                  <c:v>14</c:v>
                </c:pt>
                <c:pt idx="111">
                  <c:v>28</c:v>
                </c:pt>
                <c:pt idx="112">
                  <c:v>18</c:v>
                </c:pt>
                <c:pt idx="113">
                  <c:v>14</c:v>
                </c:pt>
                <c:pt idx="114">
                  <c:v>13</c:v>
                </c:pt>
                <c:pt idx="115">
                  <c:v>16</c:v>
                </c:pt>
                <c:pt idx="116">
                  <c:v>24</c:v>
                </c:pt>
                <c:pt idx="117">
                  <c:v>21</c:v>
                </c:pt>
                <c:pt idx="118">
                  <c:v>22</c:v>
                </c:pt>
                <c:pt idx="119">
                  <c:v>22</c:v>
                </c:pt>
                <c:pt idx="120">
                  <c:v>21</c:v>
                </c:pt>
                <c:pt idx="121">
                  <c:v>22</c:v>
                </c:pt>
                <c:pt idx="122">
                  <c:v>24</c:v>
                </c:pt>
                <c:pt idx="123">
                  <c:v>17</c:v>
                </c:pt>
                <c:pt idx="124">
                  <c:v>22</c:v>
                </c:pt>
                <c:pt idx="125">
                  <c:v>23</c:v>
                </c:pt>
                <c:pt idx="126">
                  <c:v>19</c:v>
                </c:pt>
                <c:pt idx="127">
                  <c:v>20</c:v>
                </c:pt>
                <c:pt idx="128">
                  <c:v>23</c:v>
                </c:pt>
                <c:pt idx="129">
                  <c:v>20</c:v>
                </c:pt>
                <c:pt idx="130">
                  <c:v>31</c:v>
                </c:pt>
                <c:pt idx="131">
                  <c:v>18</c:v>
                </c:pt>
                <c:pt idx="132">
                  <c:v>21</c:v>
                </c:pt>
                <c:pt idx="133">
                  <c:v>20</c:v>
                </c:pt>
                <c:pt idx="134">
                  <c:v>23</c:v>
                </c:pt>
                <c:pt idx="135">
                  <c:v>30</c:v>
                </c:pt>
                <c:pt idx="136">
                  <c:v>18</c:v>
                </c:pt>
                <c:pt idx="137">
                  <c:v>18</c:v>
                </c:pt>
                <c:pt idx="138">
                  <c:v>22</c:v>
                </c:pt>
                <c:pt idx="139">
                  <c:v>17</c:v>
                </c:pt>
                <c:pt idx="140">
                  <c:v>23</c:v>
                </c:pt>
                <c:pt idx="141">
                  <c:v>33</c:v>
                </c:pt>
                <c:pt idx="142">
                  <c:v>25</c:v>
                </c:pt>
                <c:pt idx="143">
                  <c:v>19</c:v>
                </c:pt>
                <c:pt idx="144">
                  <c:v>35</c:v>
                </c:pt>
                <c:pt idx="145">
                  <c:v>36</c:v>
                </c:pt>
                <c:pt idx="146">
                  <c:v>25</c:v>
                </c:pt>
                <c:pt idx="147">
                  <c:v>35</c:v>
                </c:pt>
                <c:pt idx="148">
                  <c:v>32</c:v>
                </c:pt>
                <c:pt idx="149">
                  <c:v>19</c:v>
                </c:pt>
                <c:pt idx="150">
                  <c:v>23</c:v>
                </c:pt>
                <c:pt idx="151">
                  <c:v>26</c:v>
                </c:pt>
                <c:pt idx="152">
                  <c:v>33</c:v>
                </c:pt>
                <c:pt idx="153">
                  <c:v>26</c:v>
                </c:pt>
                <c:pt idx="154">
                  <c:v>31</c:v>
                </c:pt>
                <c:pt idx="155">
                  <c:v>25</c:v>
                </c:pt>
                <c:pt idx="156">
                  <c:v>24</c:v>
                </c:pt>
                <c:pt idx="157">
                  <c:v>30</c:v>
                </c:pt>
                <c:pt idx="158">
                  <c:v>29</c:v>
                </c:pt>
                <c:pt idx="159">
                  <c:v>22</c:v>
                </c:pt>
                <c:pt idx="160">
                  <c:v>29</c:v>
                </c:pt>
                <c:pt idx="161">
                  <c:v>19</c:v>
                </c:pt>
                <c:pt idx="162">
                  <c:v>25</c:v>
                </c:pt>
                <c:pt idx="163">
                  <c:v>20</c:v>
                </c:pt>
                <c:pt idx="164">
                  <c:v>27</c:v>
                </c:pt>
                <c:pt idx="165">
                  <c:v>30</c:v>
                </c:pt>
                <c:pt idx="166">
                  <c:v>35</c:v>
                </c:pt>
                <c:pt idx="167">
                  <c:v>15</c:v>
                </c:pt>
                <c:pt idx="168">
                  <c:v>34</c:v>
                </c:pt>
                <c:pt idx="169">
                  <c:v>27</c:v>
                </c:pt>
                <c:pt idx="170">
                  <c:v>34</c:v>
                </c:pt>
                <c:pt idx="171">
                  <c:v>22</c:v>
                </c:pt>
                <c:pt idx="172">
                  <c:v>24</c:v>
                </c:pt>
                <c:pt idx="173">
                  <c:v>26</c:v>
                </c:pt>
                <c:pt idx="174">
                  <c:v>35</c:v>
                </c:pt>
                <c:pt idx="175">
                  <c:v>37</c:v>
                </c:pt>
                <c:pt idx="176">
                  <c:v>36</c:v>
                </c:pt>
                <c:pt idx="177">
                  <c:v>51</c:v>
                </c:pt>
                <c:pt idx="178">
                  <c:v>40</c:v>
                </c:pt>
                <c:pt idx="179">
                  <c:v>40</c:v>
                </c:pt>
                <c:pt idx="180">
                  <c:v>56</c:v>
                </c:pt>
                <c:pt idx="181">
                  <c:v>56</c:v>
                </c:pt>
                <c:pt idx="182">
                  <c:v>51</c:v>
                </c:pt>
                <c:pt idx="183">
                  <c:v>82</c:v>
                </c:pt>
                <c:pt idx="184">
                  <c:v>78</c:v>
                </c:pt>
                <c:pt idx="185">
                  <c:v>68</c:v>
                </c:pt>
                <c:pt idx="186">
                  <c:v>60</c:v>
                </c:pt>
                <c:pt idx="187">
                  <c:v>57</c:v>
                </c:pt>
                <c:pt idx="188">
                  <c:v>65</c:v>
                </c:pt>
                <c:pt idx="189">
                  <c:v>73</c:v>
                </c:pt>
                <c:pt idx="190">
                  <c:v>69</c:v>
                </c:pt>
                <c:pt idx="191">
                  <c:v>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A6-4842-BBF8-99594DD16A34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Categoría de Salud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2.3564632545931759E-4"/>
                  <c:y val="1.607217847769029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/>
                      <a:t>R² = </a:t>
                    </a:r>
                    <a:r>
                      <a:rPr lang="en-US" dirty="0" smtClean="0"/>
                      <a:t>0,18</a:t>
                    </a:r>
                    <a:endParaRPr lang="en-US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</c:trendlineLbl>
          </c:trendline>
          <c:cat>
            <c:numRef>
              <c:f>Hoja1!$A$2:$A$193</c:f>
              <c:numCache>
                <c:formatCode>General</c:formatCode>
                <c:ptCount val="192"/>
                <c:pt idx="0">
                  <c:v>2004</c:v>
                </c:pt>
                <c:pt idx="1">
                  <c:v>2004</c:v>
                </c:pt>
                <c:pt idx="2">
                  <c:v>2004</c:v>
                </c:pt>
                <c:pt idx="3">
                  <c:v>2004</c:v>
                </c:pt>
                <c:pt idx="4">
                  <c:v>2004</c:v>
                </c:pt>
                <c:pt idx="5">
                  <c:v>2004</c:v>
                </c:pt>
                <c:pt idx="6">
                  <c:v>2004</c:v>
                </c:pt>
                <c:pt idx="7">
                  <c:v>2004</c:v>
                </c:pt>
                <c:pt idx="8">
                  <c:v>2004</c:v>
                </c:pt>
                <c:pt idx="9">
                  <c:v>2004</c:v>
                </c:pt>
                <c:pt idx="10">
                  <c:v>2004</c:v>
                </c:pt>
                <c:pt idx="11">
                  <c:v>2004</c:v>
                </c:pt>
                <c:pt idx="12">
                  <c:v>2005</c:v>
                </c:pt>
                <c:pt idx="13">
                  <c:v>2005</c:v>
                </c:pt>
                <c:pt idx="14">
                  <c:v>2005</c:v>
                </c:pt>
                <c:pt idx="15">
                  <c:v>2005</c:v>
                </c:pt>
                <c:pt idx="16">
                  <c:v>2005</c:v>
                </c:pt>
                <c:pt idx="17">
                  <c:v>2005</c:v>
                </c:pt>
                <c:pt idx="18">
                  <c:v>2005</c:v>
                </c:pt>
                <c:pt idx="19">
                  <c:v>2005</c:v>
                </c:pt>
                <c:pt idx="20">
                  <c:v>2005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2006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2006</c:v>
                </c:pt>
                <c:pt idx="29">
                  <c:v>2006</c:v>
                </c:pt>
                <c:pt idx="30">
                  <c:v>2006</c:v>
                </c:pt>
                <c:pt idx="31">
                  <c:v>2006</c:v>
                </c:pt>
                <c:pt idx="32">
                  <c:v>2006</c:v>
                </c:pt>
                <c:pt idx="33">
                  <c:v>2006</c:v>
                </c:pt>
                <c:pt idx="34">
                  <c:v>2006</c:v>
                </c:pt>
                <c:pt idx="35">
                  <c:v>2006</c:v>
                </c:pt>
                <c:pt idx="36">
                  <c:v>2007</c:v>
                </c:pt>
                <c:pt idx="37">
                  <c:v>2007</c:v>
                </c:pt>
                <c:pt idx="38">
                  <c:v>2007</c:v>
                </c:pt>
                <c:pt idx="39">
                  <c:v>2007</c:v>
                </c:pt>
                <c:pt idx="40">
                  <c:v>2007</c:v>
                </c:pt>
                <c:pt idx="41">
                  <c:v>2007</c:v>
                </c:pt>
                <c:pt idx="42">
                  <c:v>2007</c:v>
                </c:pt>
                <c:pt idx="43">
                  <c:v>2007</c:v>
                </c:pt>
                <c:pt idx="44">
                  <c:v>2007</c:v>
                </c:pt>
                <c:pt idx="45">
                  <c:v>2007</c:v>
                </c:pt>
                <c:pt idx="46">
                  <c:v>2007</c:v>
                </c:pt>
                <c:pt idx="47">
                  <c:v>2007</c:v>
                </c:pt>
                <c:pt idx="48">
                  <c:v>2008</c:v>
                </c:pt>
                <c:pt idx="49">
                  <c:v>2008</c:v>
                </c:pt>
                <c:pt idx="50">
                  <c:v>2008</c:v>
                </c:pt>
                <c:pt idx="51">
                  <c:v>2008</c:v>
                </c:pt>
                <c:pt idx="52">
                  <c:v>2008</c:v>
                </c:pt>
                <c:pt idx="53">
                  <c:v>2008</c:v>
                </c:pt>
                <c:pt idx="54">
                  <c:v>2008</c:v>
                </c:pt>
                <c:pt idx="55">
                  <c:v>2008</c:v>
                </c:pt>
                <c:pt idx="56">
                  <c:v>2008</c:v>
                </c:pt>
                <c:pt idx="57">
                  <c:v>2008</c:v>
                </c:pt>
                <c:pt idx="58">
                  <c:v>2008</c:v>
                </c:pt>
                <c:pt idx="59">
                  <c:v>2008</c:v>
                </c:pt>
                <c:pt idx="60">
                  <c:v>2009</c:v>
                </c:pt>
                <c:pt idx="61">
                  <c:v>2009</c:v>
                </c:pt>
                <c:pt idx="62">
                  <c:v>2009</c:v>
                </c:pt>
                <c:pt idx="63">
                  <c:v>2009</c:v>
                </c:pt>
                <c:pt idx="64">
                  <c:v>2009</c:v>
                </c:pt>
                <c:pt idx="65">
                  <c:v>2009</c:v>
                </c:pt>
                <c:pt idx="66">
                  <c:v>2009</c:v>
                </c:pt>
                <c:pt idx="67">
                  <c:v>2009</c:v>
                </c:pt>
                <c:pt idx="68">
                  <c:v>2009</c:v>
                </c:pt>
                <c:pt idx="69">
                  <c:v>2009</c:v>
                </c:pt>
                <c:pt idx="70">
                  <c:v>2009</c:v>
                </c:pt>
                <c:pt idx="71">
                  <c:v>2009</c:v>
                </c:pt>
                <c:pt idx="72">
                  <c:v>2010</c:v>
                </c:pt>
                <c:pt idx="73">
                  <c:v>2010</c:v>
                </c:pt>
                <c:pt idx="74">
                  <c:v>2010</c:v>
                </c:pt>
                <c:pt idx="75">
                  <c:v>2010</c:v>
                </c:pt>
                <c:pt idx="76">
                  <c:v>2010</c:v>
                </c:pt>
                <c:pt idx="77">
                  <c:v>2010</c:v>
                </c:pt>
                <c:pt idx="78">
                  <c:v>2010</c:v>
                </c:pt>
                <c:pt idx="79">
                  <c:v>2010</c:v>
                </c:pt>
                <c:pt idx="80">
                  <c:v>2010</c:v>
                </c:pt>
                <c:pt idx="81">
                  <c:v>2010</c:v>
                </c:pt>
                <c:pt idx="82">
                  <c:v>2010</c:v>
                </c:pt>
                <c:pt idx="83">
                  <c:v>2010</c:v>
                </c:pt>
                <c:pt idx="84">
                  <c:v>2011</c:v>
                </c:pt>
                <c:pt idx="85">
                  <c:v>2011</c:v>
                </c:pt>
                <c:pt idx="86">
                  <c:v>2011</c:v>
                </c:pt>
                <c:pt idx="87">
                  <c:v>2011</c:v>
                </c:pt>
                <c:pt idx="88">
                  <c:v>2011</c:v>
                </c:pt>
                <c:pt idx="89">
                  <c:v>2011</c:v>
                </c:pt>
                <c:pt idx="90">
                  <c:v>2011</c:v>
                </c:pt>
                <c:pt idx="91">
                  <c:v>2011</c:v>
                </c:pt>
                <c:pt idx="92">
                  <c:v>2011</c:v>
                </c:pt>
                <c:pt idx="93">
                  <c:v>2011</c:v>
                </c:pt>
                <c:pt idx="94">
                  <c:v>2011</c:v>
                </c:pt>
                <c:pt idx="95">
                  <c:v>2011</c:v>
                </c:pt>
                <c:pt idx="96">
                  <c:v>2012</c:v>
                </c:pt>
                <c:pt idx="97">
                  <c:v>2012</c:v>
                </c:pt>
                <c:pt idx="98">
                  <c:v>2012</c:v>
                </c:pt>
                <c:pt idx="99">
                  <c:v>2012</c:v>
                </c:pt>
                <c:pt idx="100">
                  <c:v>2012</c:v>
                </c:pt>
                <c:pt idx="101">
                  <c:v>2012</c:v>
                </c:pt>
                <c:pt idx="102">
                  <c:v>2012</c:v>
                </c:pt>
                <c:pt idx="103">
                  <c:v>2012</c:v>
                </c:pt>
                <c:pt idx="104">
                  <c:v>2012</c:v>
                </c:pt>
                <c:pt idx="105">
                  <c:v>2012</c:v>
                </c:pt>
                <c:pt idx="106">
                  <c:v>2012</c:v>
                </c:pt>
                <c:pt idx="107">
                  <c:v>2012</c:v>
                </c:pt>
                <c:pt idx="108">
                  <c:v>2013</c:v>
                </c:pt>
                <c:pt idx="109">
                  <c:v>2013</c:v>
                </c:pt>
                <c:pt idx="110">
                  <c:v>2013</c:v>
                </c:pt>
                <c:pt idx="111">
                  <c:v>2013</c:v>
                </c:pt>
                <c:pt idx="112">
                  <c:v>2013</c:v>
                </c:pt>
                <c:pt idx="113">
                  <c:v>2013</c:v>
                </c:pt>
                <c:pt idx="114">
                  <c:v>2013</c:v>
                </c:pt>
                <c:pt idx="115">
                  <c:v>2013</c:v>
                </c:pt>
                <c:pt idx="116">
                  <c:v>2013</c:v>
                </c:pt>
                <c:pt idx="117">
                  <c:v>2013</c:v>
                </c:pt>
                <c:pt idx="118">
                  <c:v>2013</c:v>
                </c:pt>
                <c:pt idx="119">
                  <c:v>2013</c:v>
                </c:pt>
                <c:pt idx="120">
                  <c:v>2014</c:v>
                </c:pt>
                <c:pt idx="121">
                  <c:v>2014</c:v>
                </c:pt>
                <c:pt idx="122">
                  <c:v>2014</c:v>
                </c:pt>
                <c:pt idx="123">
                  <c:v>2014</c:v>
                </c:pt>
                <c:pt idx="124">
                  <c:v>2014</c:v>
                </c:pt>
                <c:pt idx="125">
                  <c:v>2014</c:v>
                </c:pt>
                <c:pt idx="126">
                  <c:v>2014</c:v>
                </c:pt>
                <c:pt idx="127">
                  <c:v>2014</c:v>
                </c:pt>
                <c:pt idx="128">
                  <c:v>2014</c:v>
                </c:pt>
                <c:pt idx="129">
                  <c:v>2014</c:v>
                </c:pt>
                <c:pt idx="130">
                  <c:v>2014</c:v>
                </c:pt>
                <c:pt idx="131">
                  <c:v>2014</c:v>
                </c:pt>
                <c:pt idx="132">
                  <c:v>2015</c:v>
                </c:pt>
                <c:pt idx="133">
                  <c:v>2015</c:v>
                </c:pt>
                <c:pt idx="134">
                  <c:v>2015</c:v>
                </c:pt>
                <c:pt idx="135">
                  <c:v>2015</c:v>
                </c:pt>
                <c:pt idx="136">
                  <c:v>2015</c:v>
                </c:pt>
                <c:pt idx="137">
                  <c:v>2015</c:v>
                </c:pt>
                <c:pt idx="138">
                  <c:v>2015</c:v>
                </c:pt>
                <c:pt idx="139">
                  <c:v>2015</c:v>
                </c:pt>
                <c:pt idx="140">
                  <c:v>2015</c:v>
                </c:pt>
                <c:pt idx="141">
                  <c:v>2015</c:v>
                </c:pt>
                <c:pt idx="142">
                  <c:v>2015</c:v>
                </c:pt>
                <c:pt idx="143">
                  <c:v>2015</c:v>
                </c:pt>
                <c:pt idx="144">
                  <c:v>2016</c:v>
                </c:pt>
                <c:pt idx="145">
                  <c:v>2016</c:v>
                </c:pt>
                <c:pt idx="146">
                  <c:v>2016</c:v>
                </c:pt>
                <c:pt idx="147">
                  <c:v>2016</c:v>
                </c:pt>
                <c:pt idx="148">
                  <c:v>2016</c:v>
                </c:pt>
                <c:pt idx="149">
                  <c:v>2016</c:v>
                </c:pt>
                <c:pt idx="150">
                  <c:v>2016</c:v>
                </c:pt>
                <c:pt idx="151">
                  <c:v>2016</c:v>
                </c:pt>
                <c:pt idx="152">
                  <c:v>2016</c:v>
                </c:pt>
                <c:pt idx="153">
                  <c:v>2016</c:v>
                </c:pt>
                <c:pt idx="154">
                  <c:v>2016</c:v>
                </c:pt>
                <c:pt idx="155">
                  <c:v>2016</c:v>
                </c:pt>
                <c:pt idx="156">
                  <c:v>2017</c:v>
                </c:pt>
                <c:pt idx="157">
                  <c:v>2017</c:v>
                </c:pt>
                <c:pt idx="158">
                  <c:v>2017</c:v>
                </c:pt>
                <c:pt idx="159">
                  <c:v>2017</c:v>
                </c:pt>
                <c:pt idx="160">
                  <c:v>2017</c:v>
                </c:pt>
                <c:pt idx="161">
                  <c:v>2017</c:v>
                </c:pt>
                <c:pt idx="162">
                  <c:v>2017</c:v>
                </c:pt>
                <c:pt idx="163">
                  <c:v>2017</c:v>
                </c:pt>
                <c:pt idx="164">
                  <c:v>2017</c:v>
                </c:pt>
                <c:pt idx="165">
                  <c:v>2017</c:v>
                </c:pt>
                <c:pt idx="166">
                  <c:v>2017</c:v>
                </c:pt>
                <c:pt idx="167">
                  <c:v>2017</c:v>
                </c:pt>
                <c:pt idx="168">
                  <c:v>2018</c:v>
                </c:pt>
                <c:pt idx="169">
                  <c:v>2018</c:v>
                </c:pt>
                <c:pt idx="170">
                  <c:v>2018</c:v>
                </c:pt>
                <c:pt idx="171">
                  <c:v>2018</c:v>
                </c:pt>
                <c:pt idx="172">
                  <c:v>2018</c:v>
                </c:pt>
                <c:pt idx="173">
                  <c:v>2018</c:v>
                </c:pt>
                <c:pt idx="174">
                  <c:v>2018</c:v>
                </c:pt>
                <c:pt idx="175">
                  <c:v>2018</c:v>
                </c:pt>
                <c:pt idx="176">
                  <c:v>2018</c:v>
                </c:pt>
                <c:pt idx="177">
                  <c:v>2018</c:v>
                </c:pt>
                <c:pt idx="178">
                  <c:v>2018</c:v>
                </c:pt>
                <c:pt idx="179">
                  <c:v>2018</c:v>
                </c:pt>
                <c:pt idx="180">
                  <c:v>2019</c:v>
                </c:pt>
                <c:pt idx="181">
                  <c:v>2019</c:v>
                </c:pt>
                <c:pt idx="182">
                  <c:v>2019</c:v>
                </c:pt>
                <c:pt idx="183">
                  <c:v>2019</c:v>
                </c:pt>
                <c:pt idx="184">
                  <c:v>2019</c:v>
                </c:pt>
                <c:pt idx="185">
                  <c:v>2019</c:v>
                </c:pt>
                <c:pt idx="186">
                  <c:v>2019</c:v>
                </c:pt>
                <c:pt idx="187">
                  <c:v>2019</c:v>
                </c:pt>
                <c:pt idx="188">
                  <c:v>2019</c:v>
                </c:pt>
                <c:pt idx="189">
                  <c:v>2019</c:v>
                </c:pt>
                <c:pt idx="190">
                  <c:v>2019</c:v>
                </c:pt>
                <c:pt idx="191">
                  <c:v>2019</c:v>
                </c:pt>
              </c:numCache>
            </c:numRef>
          </c:cat>
          <c:val>
            <c:numRef>
              <c:f>Hoja1!$C$2:$C$193</c:f>
              <c:numCache>
                <c:formatCode>General</c:formatCode>
                <c:ptCount val="192"/>
                <c:pt idx="0">
                  <c:v>75</c:v>
                </c:pt>
                <c:pt idx="1">
                  <c:v>100</c:v>
                </c:pt>
                <c:pt idx="2">
                  <c:v>69</c:v>
                </c:pt>
                <c:pt idx="3">
                  <c:v>66</c:v>
                </c:pt>
                <c:pt idx="4">
                  <c:v>54</c:v>
                </c:pt>
                <c:pt idx="5">
                  <c:v>40</c:v>
                </c:pt>
                <c:pt idx="6">
                  <c:v>27</c:v>
                </c:pt>
                <c:pt idx="7">
                  <c:v>29</c:v>
                </c:pt>
                <c:pt idx="8">
                  <c:v>33</c:v>
                </c:pt>
                <c:pt idx="9">
                  <c:v>22</c:v>
                </c:pt>
                <c:pt idx="10">
                  <c:v>33</c:v>
                </c:pt>
                <c:pt idx="11">
                  <c:v>81</c:v>
                </c:pt>
                <c:pt idx="12">
                  <c:v>54</c:v>
                </c:pt>
                <c:pt idx="13">
                  <c:v>28</c:v>
                </c:pt>
                <c:pt idx="14">
                  <c:v>40</c:v>
                </c:pt>
                <c:pt idx="15">
                  <c:v>35</c:v>
                </c:pt>
                <c:pt idx="16">
                  <c:v>25</c:v>
                </c:pt>
                <c:pt idx="17">
                  <c:v>23</c:v>
                </c:pt>
                <c:pt idx="18">
                  <c:v>68</c:v>
                </c:pt>
                <c:pt idx="19">
                  <c:v>37</c:v>
                </c:pt>
                <c:pt idx="20">
                  <c:v>23</c:v>
                </c:pt>
                <c:pt idx="21">
                  <c:v>26</c:v>
                </c:pt>
                <c:pt idx="22">
                  <c:v>21</c:v>
                </c:pt>
                <c:pt idx="23">
                  <c:v>29</c:v>
                </c:pt>
                <c:pt idx="24">
                  <c:v>29</c:v>
                </c:pt>
                <c:pt idx="25">
                  <c:v>26</c:v>
                </c:pt>
                <c:pt idx="26">
                  <c:v>19</c:v>
                </c:pt>
                <c:pt idx="27">
                  <c:v>16</c:v>
                </c:pt>
                <c:pt idx="28">
                  <c:v>14</c:v>
                </c:pt>
                <c:pt idx="29">
                  <c:v>23</c:v>
                </c:pt>
                <c:pt idx="30">
                  <c:v>18</c:v>
                </c:pt>
                <c:pt idx="31">
                  <c:v>11</c:v>
                </c:pt>
                <c:pt idx="32">
                  <c:v>24</c:v>
                </c:pt>
                <c:pt idx="33">
                  <c:v>30</c:v>
                </c:pt>
                <c:pt idx="34">
                  <c:v>27</c:v>
                </c:pt>
                <c:pt idx="35">
                  <c:v>17</c:v>
                </c:pt>
                <c:pt idx="36">
                  <c:v>22</c:v>
                </c:pt>
                <c:pt idx="37">
                  <c:v>12</c:v>
                </c:pt>
                <c:pt idx="38">
                  <c:v>28</c:v>
                </c:pt>
                <c:pt idx="39">
                  <c:v>11</c:v>
                </c:pt>
                <c:pt idx="40">
                  <c:v>21</c:v>
                </c:pt>
                <c:pt idx="41">
                  <c:v>16</c:v>
                </c:pt>
                <c:pt idx="42">
                  <c:v>13</c:v>
                </c:pt>
                <c:pt idx="43">
                  <c:v>20</c:v>
                </c:pt>
                <c:pt idx="44">
                  <c:v>23</c:v>
                </c:pt>
                <c:pt idx="45">
                  <c:v>19</c:v>
                </c:pt>
                <c:pt idx="46">
                  <c:v>13</c:v>
                </c:pt>
                <c:pt idx="47">
                  <c:v>14</c:v>
                </c:pt>
                <c:pt idx="48">
                  <c:v>16</c:v>
                </c:pt>
                <c:pt idx="49">
                  <c:v>29</c:v>
                </c:pt>
                <c:pt idx="50">
                  <c:v>14</c:v>
                </c:pt>
                <c:pt idx="51">
                  <c:v>20</c:v>
                </c:pt>
                <c:pt idx="52">
                  <c:v>13</c:v>
                </c:pt>
                <c:pt idx="53">
                  <c:v>11</c:v>
                </c:pt>
                <c:pt idx="54">
                  <c:v>23</c:v>
                </c:pt>
                <c:pt idx="55">
                  <c:v>16</c:v>
                </c:pt>
                <c:pt idx="56">
                  <c:v>13</c:v>
                </c:pt>
                <c:pt idx="57">
                  <c:v>30</c:v>
                </c:pt>
                <c:pt idx="58">
                  <c:v>15</c:v>
                </c:pt>
                <c:pt idx="59">
                  <c:v>14</c:v>
                </c:pt>
                <c:pt idx="60">
                  <c:v>20</c:v>
                </c:pt>
                <c:pt idx="61">
                  <c:v>14</c:v>
                </c:pt>
                <c:pt idx="62">
                  <c:v>21</c:v>
                </c:pt>
                <c:pt idx="63">
                  <c:v>14</c:v>
                </c:pt>
                <c:pt idx="64">
                  <c:v>18</c:v>
                </c:pt>
                <c:pt idx="65">
                  <c:v>11</c:v>
                </c:pt>
                <c:pt idx="66">
                  <c:v>11</c:v>
                </c:pt>
                <c:pt idx="67">
                  <c:v>14</c:v>
                </c:pt>
                <c:pt idx="68">
                  <c:v>16</c:v>
                </c:pt>
                <c:pt idx="69">
                  <c:v>22</c:v>
                </c:pt>
                <c:pt idx="70">
                  <c:v>21</c:v>
                </c:pt>
                <c:pt idx="71">
                  <c:v>18</c:v>
                </c:pt>
                <c:pt idx="72">
                  <c:v>17</c:v>
                </c:pt>
                <c:pt idx="73">
                  <c:v>19</c:v>
                </c:pt>
                <c:pt idx="74">
                  <c:v>24</c:v>
                </c:pt>
                <c:pt idx="75">
                  <c:v>18</c:v>
                </c:pt>
                <c:pt idx="76">
                  <c:v>15</c:v>
                </c:pt>
                <c:pt idx="77">
                  <c:v>16</c:v>
                </c:pt>
                <c:pt idx="78">
                  <c:v>18</c:v>
                </c:pt>
                <c:pt idx="79">
                  <c:v>13</c:v>
                </c:pt>
                <c:pt idx="80">
                  <c:v>24</c:v>
                </c:pt>
                <c:pt idx="81">
                  <c:v>21</c:v>
                </c:pt>
                <c:pt idx="82">
                  <c:v>16</c:v>
                </c:pt>
                <c:pt idx="83">
                  <c:v>13</c:v>
                </c:pt>
                <c:pt idx="84">
                  <c:v>20</c:v>
                </c:pt>
                <c:pt idx="85">
                  <c:v>14</c:v>
                </c:pt>
                <c:pt idx="86">
                  <c:v>16</c:v>
                </c:pt>
                <c:pt idx="87">
                  <c:v>7</c:v>
                </c:pt>
                <c:pt idx="88">
                  <c:v>6</c:v>
                </c:pt>
                <c:pt idx="89">
                  <c:v>14</c:v>
                </c:pt>
                <c:pt idx="90">
                  <c:v>9</c:v>
                </c:pt>
                <c:pt idx="91">
                  <c:v>6</c:v>
                </c:pt>
                <c:pt idx="92">
                  <c:v>9</c:v>
                </c:pt>
                <c:pt idx="93">
                  <c:v>14</c:v>
                </c:pt>
                <c:pt idx="94">
                  <c:v>14</c:v>
                </c:pt>
                <c:pt idx="95">
                  <c:v>9</c:v>
                </c:pt>
                <c:pt idx="96">
                  <c:v>11</c:v>
                </c:pt>
                <c:pt idx="97">
                  <c:v>11</c:v>
                </c:pt>
                <c:pt idx="98">
                  <c:v>15</c:v>
                </c:pt>
                <c:pt idx="99">
                  <c:v>13</c:v>
                </c:pt>
                <c:pt idx="100">
                  <c:v>15</c:v>
                </c:pt>
                <c:pt idx="101">
                  <c:v>11</c:v>
                </c:pt>
                <c:pt idx="102">
                  <c:v>6</c:v>
                </c:pt>
                <c:pt idx="103">
                  <c:v>5</c:v>
                </c:pt>
                <c:pt idx="104">
                  <c:v>10</c:v>
                </c:pt>
                <c:pt idx="105">
                  <c:v>9</c:v>
                </c:pt>
                <c:pt idx="106">
                  <c:v>15</c:v>
                </c:pt>
                <c:pt idx="107">
                  <c:v>9</c:v>
                </c:pt>
                <c:pt idx="108">
                  <c:v>11</c:v>
                </c:pt>
                <c:pt idx="109">
                  <c:v>8</c:v>
                </c:pt>
                <c:pt idx="110">
                  <c:v>11</c:v>
                </c:pt>
                <c:pt idx="111">
                  <c:v>8</c:v>
                </c:pt>
                <c:pt idx="112">
                  <c:v>9</c:v>
                </c:pt>
                <c:pt idx="113">
                  <c:v>7</c:v>
                </c:pt>
                <c:pt idx="114">
                  <c:v>5</c:v>
                </c:pt>
                <c:pt idx="115">
                  <c:v>8</c:v>
                </c:pt>
                <c:pt idx="116">
                  <c:v>11</c:v>
                </c:pt>
                <c:pt idx="117">
                  <c:v>11</c:v>
                </c:pt>
                <c:pt idx="118">
                  <c:v>12</c:v>
                </c:pt>
                <c:pt idx="119">
                  <c:v>12</c:v>
                </c:pt>
                <c:pt idx="120">
                  <c:v>16</c:v>
                </c:pt>
                <c:pt idx="121">
                  <c:v>8</c:v>
                </c:pt>
                <c:pt idx="122">
                  <c:v>14</c:v>
                </c:pt>
                <c:pt idx="123">
                  <c:v>8</c:v>
                </c:pt>
                <c:pt idx="124">
                  <c:v>9</c:v>
                </c:pt>
                <c:pt idx="125">
                  <c:v>10</c:v>
                </c:pt>
                <c:pt idx="126">
                  <c:v>12</c:v>
                </c:pt>
                <c:pt idx="127">
                  <c:v>9</c:v>
                </c:pt>
                <c:pt idx="128">
                  <c:v>13</c:v>
                </c:pt>
                <c:pt idx="129">
                  <c:v>21</c:v>
                </c:pt>
                <c:pt idx="130">
                  <c:v>13</c:v>
                </c:pt>
                <c:pt idx="131">
                  <c:v>8</c:v>
                </c:pt>
                <c:pt idx="132">
                  <c:v>12</c:v>
                </c:pt>
                <c:pt idx="133">
                  <c:v>8</c:v>
                </c:pt>
                <c:pt idx="134">
                  <c:v>10</c:v>
                </c:pt>
                <c:pt idx="135">
                  <c:v>11</c:v>
                </c:pt>
                <c:pt idx="136">
                  <c:v>9</c:v>
                </c:pt>
                <c:pt idx="137">
                  <c:v>7</c:v>
                </c:pt>
                <c:pt idx="138">
                  <c:v>6</c:v>
                </c:pt>
                <c:pt idx="139">
                  <c:v>6</c:v>
                </c:pt>
                <c:pt idx="140">
                  <c:v>8</c:v>
                </c:pt>
                <c:pt idx="141">
                  <c:v>12</c:v>
                </c:pt>
                <c:pt idx="142">
                  <c:v>11</c:v>
                </c:pt>
                <c:pt idx="143">
                  <c:v>7</c:v>
                </c:pt>
                <c:pt idx="144">
                  <c:v>18</c:v>
                </c:pt>
                <c:pt idx="145">
                  <c:v>13</c:v>
                </c:pt>
                <c:pt idx="146">
                  <c:v>8</c:v>
                </c:pt>
                <c:pt idx="147">
                  <c:v>10</c:v>
                </c:pt>
                <c:pt idx="148">
                  <c:v>13</c:v>
                </c:pt>
                <c:pt idx="149">
                  <c:v>12</c:v>
                </c:pt>
                <c:pt idx="150">
                  <c:v>8</c:v>
                </c:pt>
                <c:pt idx="151">
                  <c:v>11</c:v>
                </c:pt>
                <c:pt idx="152">
                  <c:v>20</c:v>
                </c:pt>
                <c:pt idx="153">
                  <c:v>15</c:v>
                </c:pt>
                <c:pt idx="154">
                  <c:v>18</c:v>
                </c:pt>
                <c:pt idx="155">
                  <c:v>11</c:v>
                </c:pt>
                <c:pt idx="156">
                  <c:v>10</c:v>
                </c:pt>
                <c:pt idx="157">
                  <c:v>13</c:v>
                </c:pt>
                <c:pt idx="158">
                  <c:v>13</c:v>
                </c:pt>
                <c:pt idx="159">
                  <c:v>9</c:v>
                </c:pt>
                <c:pt idx="160">
                  <c:v>9</c:v>
                </c:pt>
                <c:pt idx="161">
                  <c:v>10</c:v>
                </c:pt>
                <c:pt idx="162">
                  <c:v>6</c:v>
                </c:pt>
                <c:pt idx="163">
                  <c:v>11</c:v>
                </c:pt>
                <c:pt idx="164">
                  <c:v>12</c:v>
                </c:pt>
                <c:pt idx="165">
                  <c:v>13</c:v>
                </c:pt>
                <c:pt idx="166">
                  <c:v>16</c:v>
                </c:pt>
                <c:pt idx="167">
                  <c:v>8</c:v>
                </c:pt>
                <c:pt idx="168">
                  <c:v>13</c:v>
                </c:pt>
                <c:pt idx="169">
                  <c:v>9</c:v>
                </c:pt>
                <c:pt idx="170">
                  <c:v>13</c:v>
                </c:pt>
                <c:pt idx="171">
                  <c:v>9</c:v>
                </c:pt>
                <c:pt idx="172">
                  <c:v>9</c:v>
                </c:pt>
                <c:pt idx="173">
                  <c:v>10</c:v>
                </c:pt>
                <c:pt idx="174">
                  <c:v>12</c:v>
                </c:pt>
                <c:pt idx="175">
                  <c:v>17</c:v>
                </c:pt>
                <c:pt idx="176">
                  <c:v>16</c:v>
                </c:pt>
                <c:pt idx="177">
                  <c:v>28</c:v>
                </c:pt>
                <c:pt idx="178">
                  <c:v>17</c:v>
                </c:pt>
                <c:pt idx="179">
                  <c:v>20</c:v>
                </c:pt>
                <c:pt idx="180">
                  <c:v>30</c:v>
                </c:pt>
                <c:pt idx="181">
                  <c:v>30</c:v>
                </c:pt>
                <c:pt idx="182">
                  <c:v>31</c:v>
                </c:pt>
                <c:pt idx="183">
                  <c:v>37</c:v>
                </c:pt>
                <c:pt idx="184">
                  <c:v>35</c:v>
                </c:pt>
                <c:pt idx="185">
                  <c:v>33</c:v>
                </c:pt>
                <c:pt idx="186">
                  <c:v>26</c:v>
                </c:pt>
                <c:pt idx="187">
                  <c:v>36</c:v>
                </c:pt>
                <c:pt idx="188">
                  <c:v>33</c:v>
                </c:pt>
                <c:pt idx="189">
                  <c:v>35</c:v>
                </c:pt>
                <c:pt idx="190">
                  <c:v>36</c:v>
                </c:pt>
                <c:pt idx="191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A6-4842-BBF8-99594DD16A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37026464"/>
        <c:axId val="1437028960"/>
      </c:lineChart>
      <c:catAx>
        <c:axId val="143702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437028960"/>
        <c:crosses val="autoZero"/>
        <c:auto val="1"/>
        <c:lblAlgn val="ctr"/>
        <c:lblOffset val="100"/>
        <c:noMultiLvlLbl val="0"/>
      </c:catAx>
      <c:valAx>
        <c:axId val="143702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43702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0.36847</cdr:x>
      <cdr:y>0.17036</cdr:y>
    </cdr:from>
    <cdr:to>
      <cdr:x>0.45847</cdr:x>
      <cdr:y>0.22422</cdr:y>
    </cdr:to>
    <cdr:sp macro="" textlink="">
      <cdr:nvSpPr>
        <cdr:cNvPr id="2" name="CuadroTexto 4"/>
        <cdr:cNvSpPr txBox="1"/>
      </cdr:nvSpPr>
      <cdr:spPr>
        <a:xfrm xmlns:a="http://schemas.openxmlformats.org/drawingml/2006/main">
          <a:off x="4492417" y="1168363"/>
          <a:ext cx="109730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b="1" dirty="0"/>
            <a:t>2</a:t>
          </a:r>
          <a:r>
            <a:rPr lang="es-ES" b="1" dirty="0" smtClean="0"/>
            <a:t>ª </a:t>
          </a:r>
          <a:r>
            <a:rPr lang="es-E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época</a:t>
          </a:r>
          <a:endParaRPr lang="es-ES" sz="16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81AF-CEFA-4521-AA8B-48D4CC5EDD40}" type="datetimeFigureOut">
              <a:rPr lang="es-ES" smtClean="0"/>
              <a:t>19/12/2019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5724-66F7-4901-AA66-6E04F752F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512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81AF-CEFA-4521-AA8B-48D4CC5EDD40}" type="datetimeFigureOut">
              <a:rPr lang="es-ES" smtClean="0"/>
              <a:t>19/12/2019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5724-66F7-4901-AA66-6E04F752F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93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81AF-CEFA-4521-AA8B-48D4CC5EDD40}" type="datetimeFigureOut">
              <a:rPr lang="es-ES" smtClean="0"/>
              <a:t>19/12/2019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5724-66F7-4901-AA66-6E04F752F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9420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81AF-CEFA-4521-AA8B-48D4CC5EDD40}" type="datetimeFigureOut">
              <a:rPr lang="es-ES" smtClean="0"/>
              <a:t>19/12/2019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5724-66F7-4901-AA66-6E04F752F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51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81AF-CEFA-4521-AA8B-48D4CC5EDD40}" type="datetimeFigureOut">
              <a:rPr lang="es-ES" smtClean="0"/>
              <a:t>19/12/2019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5724-66F7-4901-AA66-6E04F752F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366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81AF-CEFA-4521-AA8B-48D4CC5EDD40}" type="datetimeFigureOut">
              <a:rPr lang="es-ES" smtClean="0"/>
              <a:t>19/12/2019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5724-66F7-4901-AA66-6E04F752F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2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81AF-CEFA-4521-AA8B-48D4CC5EDD40}" type="datetimeFigureOut">
              <a:rPr lang="es-ES" smtClean="0"/>
              <a:t>19/12/2019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5724-66F7-4901-AA66-6E04F752F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465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81AF-CEFA-4521-AA8B-48D4CC5EDD40}" type="datetimeFigureOut">
              <a:rPr lang="es-ES" smtClean="0"/>
              <a:t>19/12/2019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5724-66F7-4901-AA66-6E04F752F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11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81AF-CEFA-4521-AA8B-48D4CC5EDD40}" type="datetimeFigureOut">
              <a:rPr lang="es-ES" smtClean="0"/>
              <a:t>19/12/2019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5724-66F7-4901-AA66-6E04F752F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904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81AF-CEFA-4521-AA8B-48D4CC5EDD40}" type="datetimeFigureOut">
              <a:rPr lang="es-ES" smtClean="0"/>
              <a:t>19/12/2019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5724-66F7-4901-AA66-6E04F752F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635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81AF-CEFA-4521-AA8B-48D4CC5EDD40}" type="datetimeFigureOut">
              <a:rPr lang="es-ES" smtClean="0"/>
              <a:t>19/12/2019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5724-66F7-4901-AA66-6E04F752F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787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081AF-CEFA-4521-AA8B-48D4CC5EDD40}" type="datetimeFigureOut">
              <a:rPr lang="es-ES" smtClean="0"/>
              <a:t>19/12/2019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A5724-66F7-4901-AA66-6E04F752F7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86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24093997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Conector recto 2"/>
          <p:cNvCxnSpPr/>
          <p:nvPr/>
        </p:nvCxnSpPr>
        <p:spPr>
          <a:xfrm flipH="1" flipV="1">
            <a:off x="6153912" y="950976"/>
            <a:ext cx="54865" cy="4937761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6777872" y="1168363"/>
            <a:ext cx="1036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1ª 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época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62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470486"/>
              </p:ext>
            </p:extLst>
          </p:nvPr>
        </p:nvGraphicFramePr>
        <p:xfrm>
          <a:off x="5875020" y="960116"/>
          <a:ext cx="5989319" cy="563562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596895">
                  <a:extLst>
                    <a:ext uri="{9D8B030D-6E8A-4147-A177-3AD203B41FA5}">
                      <a16:colId xmlns:a16="http://schemas.microsoft.com/office/drawing/2014/main" val="2124155099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971072985"/>
                    </a:ext>
                  </a:extLst>
                </a:gridCol>
                <a:gridCol w="1655064">
                  <a:extLst>
                    <a:ext uri="{9D8B030D-6E8A-4147-A177-3AD203B41FA5}">
                      <a16:colId xmlns:a16="http://schemas.microsoft.com/office/drawing/2014/main" val="990142491"/>
                    </a:ext>
                  </a:extLst>
                </a:gridCol>
              </a:tblGrid>
              <a:tr h="670645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Comunidad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Todas las categoría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 de Salud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0862654"/>
                  </a:ext>
                </a:extLst>
              </a:tr>
              <a:tr h="383226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Cataluña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054208"/>
                  </a:ext>
                </a:extLst>
              </a:tr>
              <a:tr h="383226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Canarias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497216"/>
                  </a:ext>
                </a:extLst>
              </a:tr>
              <a:tr h="383226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Islas Baleares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220263"/>
                  </a:ext>
                </a:extLst>
              </a:tr>
              <a:tr h="383226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Región de Murcia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045799"/>
                  </a:ext>
                </a:extLst>
              </a:tr>
              <a:tr h="383226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Comunidad Valenciana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194442"/>
                  </a:ext>
                </a:extLst>
              </a:tr>
              <a:tr h="383226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Comunidad de Madrid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898193"/>
                  </a:ext>
                </a:extLst>
              </a:tr>
              <a:tr h="383226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Andalucía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915713"/>
                  </a:ext>
                </a:extLst>
              </a:tr>
              <a:tr h="383226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País</a:t>
                      </a:r>
                      <a:r>
                        <a:rPr lang="es-E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Vasco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04018"/>
                  </a:ext>
                </a:extLst>
              </a:tr>
              <a:tr h="383226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Castilla la Mancha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876557"/>
                  </a:ext>
                </a:extLst>
              </a:tr>
              <a:tr h="383226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Galicia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420848"/>
                  </a:ext>
                </a:extLst>
              </a:tr>
              <a:tr h="383226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Castilla León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96547"/>
                  </a:ext>
                </a:extLst>
              </a:tr>
              <a:tr h="383226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Aragón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302350"/>
                  </a:ext>
                </a:extLst>
              </a:tr>
              <a:tr h="366264">
                <a:tc gridSpan="3">
                  <a:txBody>
                    <a:bodyPr/>
                    <a:lstStyle/>
                    <a:p>
                      <a:r>
                        <a:rPr lang="es-E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El resto de las Comunidades Autónomas no presentaron</a:t>
                      </a:r>
                      <a:r>
                        <a:rPr lang="es-E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resultados de VBR.</a:t>
                      </a:r>
                      <a:endParaRPr lang="es-E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31157"/>
                  </a:ext>
                </a:extLst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60" y="1720043"/>
            <a:ext cx="5451853" cy="411576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94360" y="155448"/>
            <a:ext cx="10561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2.Volumen de búsqueda relativo (VBR), para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el Tema «servicio de asistencia sanitaria domiciliaria», desde el 1 de enero de 2004 a 31 diciembre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2019, según comunidad autónoma española.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482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48" y="1490472"/>
            <a:ext cx="5769864" cy="514807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9632" y="1490472"/>
            <a:ext cx="5833872" cy="514807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94360" y="155448"/>
            <a:ext cx="10561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3.Comparación de las medias del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volumen de búsqueda relativo (VBR), para España, obtenido de Google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Trends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mediante el Tema «servicio de asistencia sanitaria domiciliaria»,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para todas las categorías y para la categoría de salud según época a estudio (1ª época: 2004 a 2011; 2ª época de 2012 a 2019).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5360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206</Words>
  <Application>Microsoft Office PowerPoint</Application>
  <PresentationFormat>Panorámica</PresentationFormat>
  <Paragraphs>45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Sanz Valero, Javier</dc:creator>
  <cp:lastModifiedBy>Sanz Valero, Javier</cp:lastModifiedBy>
  <cp:revision>13</cp:revision>
  <dcterms:created xsi:type="dcterms:W3CDTF">2019-12-18T10:40:35Z</dcterms:created>
  <dcterms:modified xsi:type="dcterms:W3CDTF">2019-12-19T09:38:19Z</dcterms:modified>
</cp:coreProperties>
</file>