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CC99FF"/>
              </a:solidFill>
              <a:ln>
                <a:noFill/>
              </a:ln>
              <a:effectLst/>
              <a:sp3d/>
            </c:spPr>
          </c:dPt>
          <c:dLbls>
            <c:dLbl>
              <c:idx val="3"/>
              <c:layout>
                <c:manualLayout>
                  <c:x val="6.2500000000000003E-3"/>
                  <c:y val="-2.3437498558224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CRONICO MONOORGANICO</c:v>
                </c:pt>
                <c:pt idx="1">
                  <c:v>CRONICO PLURIPATOLOGICO</c:v>
                </c:pt>
                <c:pt idx="2">
                  <c:v>PALIATIVO NO ONCOLOGICO</c:v>
                </c:pt>
                <c:pt idx="3">
                  <c:v>PALIATIVO ONCOLOGICO</c:v>
                </c:pt>
              </c:strCache>
            </c:strRef>
          </c:cat>
          <c:val>
            <c:numRef>
              <c:f>Hoja1!$B$2:$B$5</c:f>
              <c:numCache>
                <c:formatCode>###0</c:formatCode>
                <c:ptCount val="4"/>
                <c:pt idx="0">
                  <c:v>1</c:v>
                </c:pt>
                <c:pt idx="1">
                  <c:v>11</c:v>
                </c:pt>
                <c:pt idx="2">
                  <c:v>14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561080896"/>
        <c:axId val="-1561078720"/>
        <c:axId val="0"/>
      </c:bar3DChart>
      <c:catAx>
        <c:axId val="-156108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561078720"/>
        <c:crosses val="autoZero"/>
        <c:auto val="1"/>
        <c:lblAlgn val="ctr"/>
        <c:lblOffset val="100"/>
        <c:noMultiLvlLbl val="0"/>
      </c:catAx>
      <c:valAx>
        <c:axId val="-1561078720"/>
        <c:scaling>
          <c:orientation val="minMax"/>
        </c:scaling>
        <c:delete val="1"/>
        <c:axPos val="l"/>
        <c:numFmt formatCode="###0" sourceLinked="1"/>
        <c:majorTickMark val="none"/>
        <c:minorTickMark val="none"/>
        <c:tickLblPos val="nextTo"/>
        <c:crossAx val="-156108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505961499502034E-2"/>
          <c:y val="8.275861170148122E-3"/>
          <c:w val="0.97028688470109548"/>
          <c:h val="0.8364963522675696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CC99FF"/>
              </a:solidFill>
              <a:ln w="2540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00000"/>
              </a:solidFill>
              <a:ln w="25400"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Mareos</c:v>
                </c:pt>
                <c:pt idx="1">
                  <c:v>Debilidad Extrema</c:v>
                </c:pt>
                <c:pt idx="2">
                  <c:v>Disnea</c:v>
                </c:pt>
                <c:pt idx="3">
                  <c:v>Dolor precordial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34</c:v>
                </c:pt>
                <c:pt idx="1">
                  <c:v>42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561079808"/>
        <c:axId val="-1561084704"/>
        <c:axId val="0"/>
      </c:bar3DChart>
      <c:catAx>
        <c:axId val="-156107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561084704"/>
        <c:crosses val="autoZero"/>
        <c:auto val="1"/>
        <c:lblAlgn val="ctr"/>
        <c:lblOffset val="100"/>
        <c:noMultiLvlLbl val="0"/>
      </c:catAx>
      <c:valAx>
        <c:axId val="-1561084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56107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C9A-672D-49DD-9AB6-230DDCA16EEC}" type="datetimeFigureOut">
              <a:rPr lang="es-ES" smtClean="0"/>
              <a:t>29/09/2017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6B61-369C-4FB2-9AD1-41ADE4054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92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C9A-672D-49DD-9AB6-230DDCA16EEC}" type="datetimeFigureOut">
              <a:rPr lang="es-ES" smtClean="0"/>
              <a:t>29/09/2017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6B61-369C-4FB2-9AD1-41ADE4054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5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C9A-672D-49DD-9AB6-230DDCA16EEC}" type="datetimeFigureOut">
              <a:rPr lang="es-ES" smtClean="0"/>
              <a:t>29/09/2017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6B61-369C-4FB2-9AD1-41ADE4054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52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C9A-672D-49DD-9AB6-230DDCA16EEC}" type="datetimeFigureOut">
              <a:rPr lang="es-ES" smtClean="0"/>
              <a:t>29/09/2017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6B61-369C-4FB2-9AD1-41ADE4054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61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C9A-672D-49DD-9AB6-230DDCA16EEC}" type="datetimeFigureOut">
              <a:rPr lang="es-ES" smtClean="0"/>
              <a:t>29/09/2017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6B61-369C-4FB2-9AD1-41ADE4054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36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C9A-672D-49DD-9AB6-230DDCA16EEC}" type="datetimeFigureOut">
              <a:rPr lang="es-ES" smtClean="0"/>
              <a:t>29/09/2017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6B61-369C-4FB2-9AD1-41ADE4054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17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C9A-672D-49DD-9AB6-230DDCA16EEC}" type="datetimeFigureOut">
              <a:rPr lang="es-ES" smtClean="0"/>
              <a:t>29/09/2017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6B61-369C-4FB2-9AD1-41ADE4054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59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C9A-672D-49DD-9AB6-230DDCA16EEC}" type="datetimeFigureOut">
              <a:rPr lang="es-ES" smtClean="0"/>
              <a:t>29/09/2017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6B61-369C-4FB2-9AD1-41ADE4054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C9A-672D-49DD-9AB6-230DDCA16EEC}" type="datetimeFigureOut">
              <a:rPr lang="es-ES" smtClean="0"/>
              <a:t>29/09/2017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6B61-369C-4FB2-9AD1-41ADE4054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59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C9A-672D-49DD-9AB6-230DDCA16EEC}" type="datetimeFigureOut">
              <a:rPr lang="es-ES" smtClean="0"/>
              <a:t>29/09/2017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6B61-369C-4FB2-9AD1-41ADE4054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56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7C9A-672D-49DD-9AB6-230DDCA16EEC}" type="datetimeFigureOut">
              <a:rPr lang="es-ES" smtClean="0"/>
              <a:t>29/09/2017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6B61-369C-4FB2-9AD1-41ADE4054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47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57C9A-672D-49DD-9AB6-230DDCA16EEC}" type="datetimeFigureOut">
              <a:rPr lang="es-ES" smtClean="0"/>
              <a:t>29/09/2017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86B61-369C-4FB2-9AD1-41ADE4054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061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890247104"/>
              </p:ext>
            </p:extLst>
          </p:nvPr>
        </p:nvGraphicFramePr>
        <p:xfrm>
          <a:off x="1132568" y="671443"/>
          <a:ext cx="9509155" cy="5981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1619211" y="138484"/>
            <a:ext cx="60098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/>
              <a:t>Fig. 1.- </a:t>
            </a:r>
            <a:r>
              <a:rPr lang="es-ES" sz="4400" dirty="0" smtClean="0"/>
              <a:t>Tipo de pacientes.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43910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3554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/>
              <a:t>Fig. 2.- Síntomas presentados antes de la transfusión.</a:t>
            </a:r>
            <a:endParaRPr lang="es-ES" sz="4400" dirty="0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903365706"/>
              </p:ext>
            </p:extLst>
          </p:nvPr>
        </p:nvGraphicFramePr>
        <p:xfrm>
          <a:off x="756745" y="719666"/>
          <a:ext cx="9403255" cy="613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779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2017-08-23T10:49:26Z</dcterms:created>
  <dcterms:modified xsi:type="dcterms:W3CDTF">2017-09-29T12:00:10Z</dcterms:modified>
</cp:coreProperties>
</file>