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9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32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2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6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84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20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11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21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51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19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42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9EAE5-E090-4C24-8625-3ED185C91560}" type="datetimeFigureOut">
              <a:rPr lang="es-ES" smtClean="0"/>
              <a:t>26/03/2017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63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905" y="1100501"/>
            <a:ext cx="8132190" cy="554384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66422" y="235670"/>
            <a:ext cx="9059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Figura 1. Distribución de unidades Hospitalización a Domicilio por Comunidades Autónomas de España. 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5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72" y="957850"/>
            <a:ext cx="9304256" cy="562876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66422" y="235670"/>
            <a:ext cx="9059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Figura 2. Coste del tratamiento antimicrobiano domiciliario endovenoso (TADE) en unidades de HAD españolas: años 2012 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2013 (20). 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45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2017-03-11T12:05:49Z</dcterms:created>
  <dcterms:modified xsi:type="dcterms:W3CDTF">2017-03-26T07:36:45Z</dcterms:modified>
</cp:coreProperties>
</file>